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8" r:id="rId6"/>
    <p:sldId id="269" r:id="rId7"/>
    <p:sldId id="260" r:id="rId8"/>
    <p:sldId id="261" r:id="rId9"/>
    <p:sldId id="262" r:id="rId10"/>
    <p:sldId id="263" r:id="rId11"/>
    <p:sldId id="266" r:id="rId12"/>
    <p:sldId id="264" r:id="rId13"/>
    <p:sldId id="265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4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314FD-9AB3-4616-84B7-E652743CA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E42A7A-E9A9-4D60-A14E-6FB691948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E7E8C1-3147-4D4F-89CB-CF054645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9BE5BF-A8EA-4B62-8703-7B3B3AC4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F63682-03EF-418A-8BAE-207C8051D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15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687E1-8C0F-4C22-8198-1EE98F3D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41B5FB-6A6D-4926-A77D-EAB636256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09B377-B720-4A8F-9053-72237D620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523A2-3B74-4C55-A54A-C3958BD4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8855A-2A74-43A1-B9BE-E645C16B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CC95FA-F2B1-4905-9256-E60B25989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7A97B6-A26B-4D54-9D31-00AE8A02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B18DF5-19EC-482C-A21A-ADFAFF3BF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772E31-D980-4D90-8A33-B868F3E1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67B6CB-A96B-4FAD-8085-33FEC8B5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0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D7E7F-987E-4076-9944-889EC7C9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FE096-0372-4052-AA9E-D1E5D8F13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18537-53B0-40B5-AC95-7CBB238E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1746F0-DD4F-4942-A0E9-9C50CB7F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FA051E-0E46-4002-A3E4-0BF33DBB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0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A796A-1ECB-49E8-9FE8-03D4658A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79860B-9F9E-43CB-A04E-3098AD2B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848B99-E7C0-4134-8D08-B5DA54F8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C4DFA0-0F3E-4955-BDB1-CEF85BEA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4E2D61-AB38-434E-94DA-4A3A612E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5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BF236-D6FB-4667-B103-ED8CC121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D59D5-E772-42BC-8971-AA584176A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702112-C241-4E2D-BD21-22425F1A0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18FF61-109C-4E34-A17A-EB8E9CE1D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2E7012-54F9-45A9-B0FE-84713CFA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FEA1D6-3D49-4DD1-BCDD-7297C33F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0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E72DD-4481-4635-A4FC-9F553C6E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7D69AA-B87B-4D9F-A1FD-5356F9B58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B9C930-6CFE-4FF0-BA62-BCE1E6919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CDB044-355B-44BD-A1BB-CC4CAAD81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5E04FF-17A6-43E6-B20C-1C96A6DAB2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F895E60-F0F7-42F4-A998-235E70B95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973237-1459-4A4E-982D-66881B00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0E981FF-F262-4AAD-BF22-AA55EDD4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7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417E3-EB58-459B-BF1E-17A067F9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3CF04D-6B81-48F2-B101-8AED869D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C510C6-5620-49C0-B9FA-CF55EFAA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FA19D0-6A29-4D06-8317-BF39CD12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82CEE3-21C4-4964-9D01-AD14E6F3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EA9C50-2678-4AF1-A504-33FCD032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D63283-F9F4-4677-8BAC-60511757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02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4B408-970B-4EBE-A43D-3DAB5118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DB5EC-801C-4DC2-AA27-006510B47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72333C-3D3E-4CED-A4FB-BB1E154B1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47F23F-8038-4E40-B300-8AE44C7A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E57870-77F9-4845-BD81-ED65D425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F0DCA4-9684-42A3-9C90-439A4D92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39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B5AC3-8223-46AD-8B7F-F73C6B9D7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2B3752-006E-438E-AF0F-DC9907FB6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8F9563-74B4-470F-8A82-827D57191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817FBF-F33E-41D1-91FF-AD8045AA4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926FC-B064-422D-95C8-BAACABD4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36233C-051E-4978-B69B-DA3BAE11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70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95A1BA-9B59-48B0-B1E5-EDCB6A93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E7E5A8-1A56-4B14-A04E-A444BDB4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B1311D-BA59-4C33-A9F4-E61CC374D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ACA21-7F78-4501-9F58-F6A292F8ABE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DAD263-DEF7-437A-AFB0-44C5D986FB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33B6BC-9085-4CAF-9147-205466CB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FA865-6D7C-4783-9E51-9E3A413764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26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C6335-ADE0-4747-975A-2836C85C0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进入</a:t>
            </a:r>
            <a:r>
              <a:rPr lang="en-US" altLang="zh-CN" dirty="0" err="1"/>
              <a:t>micro:bit</a:t>
            </a:r>
            <a:r>
              <a:rPr lang="zh-CN" altLang="en-US" dirty="0"/>
              <a:t>的世界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F83B9B-640A-462F-B9D3-BA0D4CFB3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陈杰</a:t>
            </a:r>
          </a:p>
        </p:txBody>
      </p:sp>
    </p:spTree>
    <p:extLst>
      <p:ext uri="{BB962C8B-B14F-4D97-AF65-F5344CB8AC3E}">
        <p14:creationId xmlns:p14="http://schemas.microsoft.com/office/powerpoint/2010/main" val="277560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9899E-FCC4-4977-BD64-4DC8FE1C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确认</a:t>
            </a:r>
            <a:r>
              <a:rPr lang="en-US" altLang="zh-CN" dirty="0"/>
              <a:t>Mu</a:t>
            </a:r>
            <a:r>
              <a:rPr lang="zh-CN" altLang="en-US" dirty="0"/>
              <a:t>的模式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2C0D1-AC42-4CFA-9B9B-5E68AEC6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Mu</a:t>
            </a:r>
            <a:r>
              <a:rPr lang="zh-CN" altLang="en-US" dirty="0"/>
              <a:t>成功切换到</a:t>
            </a:r>
            <a:r>
              <a:rPr lang="en-US" altLang="zh-CN" dirty="0"/>
              <a:t>BBC </a:t>
            </a:r>
            <a:r>
              <a:rPr lang="en-US" altLang="zh-CN" dirty="0" err="1"/>
              <a:t>micro:bit</a:t>
            </a:r>
            <a:r>
              <a:rPr lang="zh-CN" altLang="en-US" dirty="0"/>
              <a:t>之后</a:t>
            </a:r>
            <a:endParaRPr lang="en-US" altLang="zh-CN" dirty="0"/>
          </a:p>
          <a:p>
            <a:r>
              <a:rPr lang="en-US" altLang="zh-CN" dirty="0"/>
              <a:t>Mu</a:t>
            </a:r>
            <a:r>
              <a:rPr lang="zh-CN" altLang="en-US" dirty="0"/>
              <a:t>的右下角会显示</a:t>
            </a:r>
            <a:r>
              <a:rPr lang="en-US" altLang="zh-CN" dirty="0" err="1"/>
              <a:t>Microbit</a:t>
            </a:r>
            <a:endParaRPr lang="en-US" altLang="zh-CN" dirty="0"/>
          </a:p>
          <a:p>
            <a:r>
              <a:rPr lang="zh-CN" altLang="en-US" dirty="0"/>
              <a:t>只有切换模式成功之后才能给</a:t>
            </a:r>
            <a:r>
              <a:rPr lang="en-US" altLang="zh-CN" dirty="0" err="1"/>
              <a:t>micro:bit</a:t>
            </a:r>
            <a:r>
              <a:rPr lang="zh-CN" altLang="en-US" dirty="0"/>
              <a:t>上传程序哦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3D0CD3-D0AF-4A62-AE9D-F6177290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0" y="3429000"/>
            <a:ext cx="14097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3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112A9-A9A9-4701-A58A-730343C0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切换主题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96A89-7507-437A-A285-0D1D65BDC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一共有白灰黑三个主题</a:t>
            </a:r>
            <a:endParaRPr lang="en-US" altLang="zh-CN" dirty="0"/>
          </a:p>
          <a:p>
            <a:r>
              <a:rPr lang="zh-CN" altLang="en-US" dirty="0"/>
              <a:t>选择一个你喜欢的主题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F2151A-FE7F-4EDA-A641-2D6903F8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218" y="641027"/>
            <a:ext cx="5537564" cy="7737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2E20D7-B81A-4AD1-919C-481B7F9D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171" y="1825625"/>
            <a:ext cx="5659628" cy="13278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2F017A-AA9B-4029-8B7D-6008C5315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172" y="3153483"/>
            <a:ext cx="5659628" cy="13205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1C79F5-34F9-4940-A720-7567DEE2D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72" y="4474063"/>
            <a:ext cx="5659628" cy="13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6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E3A5C-759C-43C5-A427-2E1B7AF3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新建文件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C3ABE-5157-406E-9C00-4177BA4C7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点击</a:t>
            </a:r>
            <a:r>
              <a:rPr lang="en-US" altLang="zh-CN" dirty="0"/>
              <a:t>Mu</a:t>
            </a:r>
            <a:r>
              <a:rPr lang="zh-CN" altLang="en-US" dirty="0"/>
              <a:t>的新建按钮</a:t>
            </a:r>
            <a:endParaRPr lang="en-US" altLang="zh-CN" dirty="0"/>
          </a:p>
          <a:p>
            <a:r>
              <a:rPr lang="en-US" altLang="zh-CN" dirty="0"/>
              <a:t>Mu</a:t>
            </a:r>
            <a:r>
              <a:rPr lang="zh-CN" altLang="en-US" dirty="0"/>
              <a:t>会自动新建一个“无标题”的文件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EEB707-DBB7-4883-A8F9-8F212821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264" y="3429000"/>
            <a:ext cx="5257472" cy="147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C2DDB-A391-4054-842D-04A45036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那现在我们可以开始编写代码了</a:t>
            </a:r>
            <a:r>
              <a:rPr lang="en-US" altLang="zh-CN" dirty="0"/>
              <a:t>~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47A692-4D5E-467A-93B2-B8037A02F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在编写</a:t>
            </a:r>
            <a:r>
              <a:rPr lang="en-US" altLang="zh-CN" dirty="0" err="1"/>
              <a:t>micro:bit</a:t>
            </a:r>
            <a:r>
              <a:rPr lang="zh-CN" altLang="en-US" dirty="0"/>
              <a:t>的</a:t>
            </a:r>
            <a:r>
              <a:rPr lang="en-US" altLang="zh-CN" dirty="0" err="1"/>
              <a:t>microPython</a:t>
            </a:r>
            <a:r>
              <a:rPr lang="zh-CN" altLang="en-US" dirty="0"/>
              <a:t>代码中</a:t>
            </a:r>
            <a:endParaRPr lang="en-US" altLang="zh-CN" dirty="0"/>
          </a:p>
          <a:p>
            <a:r>
              <a:rPr lang="zh-CN" altLang="en-US" dirty="0"/>
              <a:t>有一件事是我们一定一定要记住的</a:t>
            </a:r>
            <a:endParaRPr lang="en-US" altLang="zh-CN" dirty="0"/>
          </a:p>
          <a:p>
            <a:r>
              <a:rPr lang="zh-CN" altLang="en-US" dirty="0"/>
              <a:t>不要忘记在代码开头写上这样一句</a:t>
            </a: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microbit</a:t>
            </a:r>
            <a:r>
              <a:rPr lang="en-US" altLang="zh-CN" dirty="0"/>
              <a:t> import *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意思是告诉</a:t>
            </a:r>
            <a:r>
              <a:rPr lang="en-US" altLang="zh-CN" dirty="0" err="1"/>
              <a:t>MicroPython</a:t>
            </a:r>
            <a:r>
              <a:rPr lang="zh-CN" altLang="en-US" dirty="0"/>
              <a:t>我们将要用到</a:t>
            </a:r>
            <a:r>
              <a:rPr lang="en-US" altLang="zh-CN" dirty="0" err="1"/>
              <a:t>microbit</a:t>
            </a:r>
            <a:r>
              <a:rPr lang="zh-CN" altLang="en-US" dirty="0"/>
              <a:t>库中的函数，</a:t>
            </a:r>
            <a:r>
              <a:rPr lang="en-US" altLang="zh-CN" dirty="0"/>
              <a:t>from </a:t>
            </a:r>
            <a:r>
              <a:rPr lang="en-US" altLang="zh-CN" dirty="0" err="1"/>
              <a:t>microbit</a:t>
            </a:r>
            <a:r>
              <a:rPr lang="en-US" altLang="zh-CN" dirty="0"/>
              <a:t> import * </a:t>
            </a:r>
            <a:r>
              <a:rPr lang="zh-CN" altLang="en-US" dirty="0"/>
              <a:t>就是从</a:t>
            </a:r>
            <a:r>
              <a:rPr lang="en-US" altLang="zh-CN" dirty="0" err="1"/>
              <a:t>microbit</a:t>
            </a:r>
            <a:r>
              <a:rPr lang="zh-CN" altLang="en-US" dirty="0"/>
              <a:t>库中导入所有东西，在使用</a:t>
            </a:r>
            <a:r>
              <a:rPr lang="en-US" altLang="zh-CN" dirty="0" err="1"/>
              <a:t>microbit</a:t>
            </a:r>
            <a:r>
              <a:rPr lang="zh-CN" altLang="en-US" dirty="0"/>
              <a:t>的每个程序都要导入这个库。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0D9E06-6509-43B2-8CE3-5AE16025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4001294"/>
            <a:ext cx="39052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7FBDC-E97B-4EE2-8174-59C7213F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写上我们程序上的内容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13B4ED-7296-4AEA-A33A-A8D1AE53F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接下来我们就可以使用</a:t>
            </a:r>
            <a:r>
              <a:rPr lang="en-US" altLang="zh-CN" dirty="0" err="1"/>
              <a:t>micro:bit</a:t>
            </a:r>
            <a:r>
              <a:rPr lang="zh-CN" altLang="en-US" dirty="0"/>
              <a:t>库的内置图像了</a:t>
            </a:r>
            <a:endParaRPr lang="en-US" altLang="zh-CN" dirty="0"/>
          </a:p>
          <a:p>
            <a:r>
              <a:rPr lang="zh-CN" altLang="en-US" dirty="0"/>
              <a:t>首先我们要显示的心形图像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在</a:t>
            </a:r>
            <a:r>
              <a:rPr lang="en-US" altLang="zh-CN" dirty="0" err="1"/>
              <a:t>micro:bit</a:t>
            </a:r>
            <a:r>
              <a:rPr lang="zh-CN" altLang="en-US" dirty="0"/>
              <a:t>库的名字是</a:t>
            </a:r>
            <a:r>
              <a:rPr lang="en-US" altLang="zh-CN" dirty="0" err="1"/>
              <a:t>Image.HEART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B34E05-82DA-42E6-82C6-90FE3732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63" y="2448502"/>
            <a:ext cx="384863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6020E-9ACD-4A3E-866A-4F14E529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现在有图像的名字了，</a:t>
            </a:r>
            <a:br>
              <a:rPr lang="en-US" altLang="zh-CN" dirty="0"/>
            </a:br>
            <a:r>
              <a:rPr lang="zh-CN" altLang="en-US" dirty="0"/>
              <a:t>那我们需要使用什么方法显示这个图像呢？</a:t>
            </a:r>
          </a:p>
        </p:txBody>
      </p:sp>
    </p:spTree>
    <p:extLst>
      <p:ext uri="{BB962C8B-B14F-4D97-AF65-F5344CB8AC3E}">
        <p14:creationId xmlns:p14="http://schemas.microsoft.com/office/powerpoint/2010/main" val="165436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F2328-F6A4-4774-9638-A4DAF300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显示图像的方法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D3B21-E8DC-400C-8EAF-C57D1B87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micro:bit</a:t>
            </a:r>
            <a:r>
              <a:rPr lang="zh-CN" altLang="en-US" dirty="0"/>
              <a:t>库中，有提供一个显示图像的方法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 err="1"/>
              <a:t>display.show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display</a:t>
            </a:r>
            <a:r>
              <a:rPr lang="zh-CN" altLang="en-US" dirty="0"/>
              <a:t>也是一个类似于</a:t>
            </a:r>
            <a:r>
              <a:rPr lang="en-US" altLang="zh-CN" dirty="0" err="1"/>
              <a:t>micro:bit</a:t>
            </a:r>
            <a:r>
              <a:rPr lang="zh-CN" altLang="en-US" dirty="0"/>
              <a:t>的库，</a:t>
            </a:r>
            <a:endParaRPr lang="en-US" altLang="zh-CN" dirty="0"/>
          </a:p>
          <a:p>
            <a:r>
              <a:rPr lang="zh-CN" altLang="en-US" dirty="0"/>
              <a:t>只是已经包含在</a:t>
            </a:r>
            <a:r>
              <a:rPr lang="en-US" altLang="zh-CN" dirty="0" err="1"/>
              <a:t>micro:bit</a:t>
            </a:r>
            <a:r>
              <a:rPr lang="zh-CN" altLang="en-US" dirty="0"/>
              <a:t>库里面了</a:t>
            </a:r>
            <a:endParaRPr lang="en-US" altLang="zh-CN" dirty="0"/>
          </a:p>
          <a:p>
            <a:r>
              <a:rPr lang="zh-CN" altLang="en-US" dirty="0"/>
              <a:t>它的意思就是使用</a:t>
            </a:r>
            <a:r>
              <a:rPr lang="en-US" altLang="zh-CN" dirty="0"/>
              <a:t>display</a:t>
            </a:r>
            <a:r>
              <a:rPr lang="zh-CN" altLang="en-US" dirty="0"/>
              <a:t>这个库里面的</a:t>
            </a:r>
            <a:r>
              <a:rPr lang="en-US" altLang="zh-CN" dirty="0">
                <a:effectLst/>
              </a:rPr>
              <a:t>show</a:t>
            </a:r>
            <a:r>
              <a:rPr lang="en-US" altLang="zh-CN" dirty="0"/>
              <a:t>()</a:t>
            </a:r>
            <a:r>
              <a:rPr lang="zh-CN" altLang="en-US" dirty="0"/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845557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31F75-594C-4988-AAB8-C9D8949D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637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所以，我们接下来要写上的就是</a:t>
            </a:r>
            <a:br>
              <a:rPr lang="en-US" altLang="zh-CN" dirty="0"/>
            </a:br>
            <a:r>
              <a:rPr lang="en-US" altLang="zh-CN" dirty="0" err="1"/>
              <a:t>display.show</a:t>
            </a:r>
            <a:r>
              <a:rPr lang="en-US" altLang="zh-CN" dirty="0"/>
              <a:t>(</a:t>
            </a:r>
            <a:r>
              <a:rPr lang="en-US" altLang="zh-CN" dirty="0" err="1"/>
              <a:t>Image.HEART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8AA0B-9A94-4EB7-BD7E-49B12BC2F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3429001"/>
            <a:ext cx="4000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9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015EEC-C1B0-42E0-B954-C5D0F31D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439C3A-3F75-4B21-BDAE-39822678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我们写好程序之后还要检查一下程序有没有语法上的问题</a:t>
            </a:r>
            <a:endParaRPr lang="en-US" altLang="zh-CN" dirty="0"/>
          </a:p>
          <a:p>
            <a:r>
              <a:rPr lang="zh-CN" altLang="en-US" dirty="0"/>
              <a:t>我们可以交给</a:t>
            </a:r>
            <a:r>
              <a:rPr lang="en-US" altLang="zh-CN" dirty="0"/>
              <a:t>Mu</a:t>
            </a:r>
            <a:r>
              <a:rPr lang="zh-CN" altLang="en-US" dirty="0"/>
              <a:t>来检查一下</a:t>
            </a:r>
            <a:endParaRPr lang="en-US" altLang="zh-CN" dirty="0"/>
          </a:p>
          <a:p>
            <a:r>
              <a:rPr lang="zh-CN" altLang="en-US" dirty="0"/>
              <a:t>点击检查按钮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如果没有语法错误的话</a:t>
            </a:r>
            <a:r>
              <a:rPr lang="en-US" altLang="zh-CN" dirty="0"/>
              <a:t>Mu</a:t>
            </a:r>
            <a:r>
              <a:rPr lang="zh-CN" altLang="en-US" dirty="0"/>
              <a:t>左下角会显示：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2857B4-F263-4FBF-98EC-EE5663AC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21" y="3286842"/>
            <a:ext cx="5394951" cy="14289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E02A3D-BF40-449C-960F-B31966CD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660" y="5350745"/>
            <a:ext cx="23526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16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6511B-8CAB-4373-AA9A-ECCDBE59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刷入程序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6AEF73-E516-438D-8F89-27B2517E0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检查没有问题之后，我们将程序刷入到</a:t>
            </a:r>
            <a:r>
              <a:rPr lang="en-US" altLang="zh-CN" dirty="0" err="1"/>
              <a:t>micro:bit</a:t>
            </a:r>
            <a:endParaRPr lang="en-US" altLang="zh-CN" dirty="0"/>
          </a:p>
          <a:p>
            <a:r>
              <a:rPr lang="zh-CN" altLang="en-US" dirty="0"/>
              <a:t>点击“刷入”按钮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刷入完成之后</a:t>
            </a:r>
            <a:r>
              <a:rPr lang="en-US" altLang="zh-CN" dirty="0"/>
              <a:t>Mu</a:t>
            </a:r>
            <a:r>
              <a:rPr lang="zh-CN" altLang="en-US" dirty="0"/>
              <a:t>左下角会显示：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68D8FE-D041-4C78-96B9-34793237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52" y="2825714"/>
            <a:ext cx="5554495" cy="14449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0FCAFB-8CF6-495A-BBC9-E939BC8D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4" y="4909502"/>
            <a:ext cx="21907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1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4A6B9-2490-4BB2-800E-3BA96368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首先，我们先来熟悉一下</a:t>
            </a:r>
            <a:r>
              <a:rPr lang="en-US" altLang="zh-CN" dirty="0" err="1"/>
              <a:t>micro:bit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B21D6-1C86-4588-88D5-5F98A6CE7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micro:bit</a:t>
            </a:r>
            <a:r>
              <a:rPr lang="en-US" altLang="zh-CN" dirty="0"/>
              <a:t> </a:t>
            </a:r>
            <a:r>
              <a:rPr lang="zh-CN" altLang="en-US" dirty="0"/>
              <a:t>中，我们能看到：</a:t>
            </a:r>
            <a:endParaRPr lang="en-US" altLang="zh-CN" dirty="0"/>
          </a:p>
          <a:p>
            <a:r>
              <a:rPr lang="zh-CN" altLang="en-US" dirty="0"/>
              <a:t>左右两边分别有</a:t>
            </a:r>
            <a:r>
              <a:rPr lang="en-US" altLang="zh-CN" dirty="0"/>
              <a:t>A</a:t>
            </a:r>
            <a:r>
              <a:rPr lang="zh-CN" altLang="en-US" dirty="0"/>
              <a:t>按键和</a:t>
            </a:r>
            <a:r>
              <a:rPr lang="en-US" altLang="zh-CN" dirty="0"/>
              <a:t>B</a:t>
            </a:r>
            <a:r>
              <a:rPr lang="zh-CN" altLang="en-US" dirty="0"/>
              <a:t>按键</a:t>
            </a:r>
            <a:endParaRPr lang="en-US" altLang="zh-CN" dirty="0"/>
          </a:p>
          <a:p>
            <a:r>
              <a:rPr lang="zh-CN" altLang="en-US" dirty="0"/>
              <a:t>中间是一个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5LED</a:t>
            </a:r>
            <a:r>
              <a:rPr lang="zh-CN" altLang="en-US" dirty="0"/>
              <a:t>点阵</a:t>
            </a:r>
            <a:endParaRPr lang="en-US" altLang="zh-CN" dirty="0"/>
          </a:p>
          <a:p>
            <a:r>
              <a:rPr lang="zh-CN" altLang="en-US" dirty="0"/>
              <a:t>下面一排金色的是金手指引脚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F0D88-1568-4AF8-9097-70E7A5C1C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3858163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1A1D2-2A59-44E7-9EE5-74F4297E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让我们来看看效果吧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FE42A5-73D9-4658-B03F-1B88660B1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55816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C8928-C7E6-4281-B13C-4584FC39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那我们还能显示其他图像么？</a:t>
            </a:r>
          </a:p>
        </p:txBody>
      </p:sp>
    </p:spTree>
    <p:extLst>
      <p:ext uri="{BB962C8B-B14F-4D97-AF65-F5344CB8AC3E}">
        <p14:creationId xmlns:p14="http://schemas.microsoft.com/office/powerpoint/2010/main" val="196173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258E1-8014-4EA5-9E1D-F5ACDE4B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7298"/>
            <a:ext cx="10515600" cy="2703404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当然可以！</a:t>
            </a:r>
            <a:br>
              <a:rPr lang="en-US" altLang="zh-CN" dirty="0"/>
            </a:br>
            <a:r>
              <a:rPr lang="zh-CN" altLang="en-US" dirty="0"/>
              <a:t>现在我们来尝试</a:t>
            </a:r>
            <a:br>
              <a:rPr lang="en-US" altLang="zh-CN" dirty="0"/>
            </a:br>
            <a:r>
              <a:rPr lang="zh-CN" altLang="en-US" dirty="0"/>
              <a:t>让</a:t>
            </a:r>
            <a:r>
              <a:rPr lang="en-US" altLang="zh-CN" dirty="0" err="1"/>
              <a:t>micro:bit</a:t>
            </a:r>
            <a:r>
              <a:rPr lang="zh-CN" altLang="en-US" dirty="0"/>
              <a:t>显示其他图像吧！</a:t>
            </a:r>
          </a:p>
        </p:txBody>
      </p:sp>
    </p:spTree>
    <p:extLst>
      <p:ext uri="{BB962C8B-B14F-4D97-AF65-F5344CB8AC3E}">
        <p14:creationId xmlns:p14="http://schemas.microsoft.com/office/powerpoint/2010/main" val="53679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DFEFA-522D-4D1E-80FE-6A7F0921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micro:bit</a:t>
            </a:r>
            <a:r>
              <a:rPr lang="zh-CN" altLang="en-US" dirty="0"/>
              <a:t>库内置图像：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FC4265-1DFC-4E11-B9A0-C24BBC959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128"/>
            <a:ext cx="10515600" cy="497467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Image.HEART_SMALL</a:t>
            </a:r>
            <a:r>
              <a:rPr lang="zh-CN" altLang="en-US" dirty="0"/>
              <a:t>、</a:t>
            </a:r>
            <a:r>
              <a:rPr lang="en-US" altLang="zh-CN" dirty="0" err="1"/>
              <a:t>Image.HAPPY</a:t>
            </a:r>
            <a:r>
              <a:rPr lang="zh-CN" altLang="en-US" dirty="0"/>
              <a:t>、</a:t>
            </a:r>
            <a:r>
              <a:rPr lang="en-US" altLang="zh-CN" dirty="0" err="1"/>
              <a:t>Image.SMILE</a:t>
            </a:r>
            <a:r>
              <a:rPr lang="zh-CN" altLang="en-US" dirty="0"/>
              <a:t>、</a:t>
            </a:r>
            <a:r>
              <a:rPr lang="en-US" altLang="zh-CN" dirty="0" err="1"/>
              <a:t>Image.SAD</a:t>
            </a:r>
            <a:r>
              <a:rPr lang="zh-CN" altLang="en-US" dirty="0"/>
              <a:t>、</a:t>
            </a:r>
            <a:r>
              <a:rPr lang="en-US" altLang="zh-CN" dirty="0" err="1"/>
              <a:t>Image.CONFUSED</a:t>
            </a:r>
            <a:r>
              <a:rPr lang="zh-CN" altLang="en-US" dirty="0"/>
              <a:t>、</a:t>
            </a:r>
            <a:r>
              <a:rPr lang="en-US" altLang="zh-CN" dirty="0" err="1"/>
              <a:t>Image.ANGRY</a:t>
            </a:r>
            <a:r>
              <a:rPr lang="zh-CN" altLang="en-US" dirty="0"/>
              <a:t>、</a:t>
            </a:r>
            <a:r>
              <a:rPr lang="en-US" altLang="zh-CN" dirty="0" err="1"/>
              <a:t>Image.ASLEEP</a:t>
            </a:r>
            <a:r>
              <a:rPr lang="zh-CN" altLang="en-US" dirty="0"/>
              <a:t>、</a:t>
            </a:r>
            <a:r>
              <a:rPr lang="en-US" altLang="zh-CN" dirty="0" err="1"/>
              <a:t>Image.SURPRISED</a:t>
            </a:r>
            <a:r>
              <a:rPr lang="zh-CN" altLang="en-US" dirty="0"/>
              <a:t>、</a:t>
            </a:r>
            <a:r>
              <a:rPr lang="en-US" altLang="zh-CN" dirty="0" err="1"/>
              <a:t>Image.SILLY</a:t>
            </a:r>
            <a:r>
              <a:rPr lang="zh-CN" altLang="en-US" dirty="0"/>
              <a:t>、</a:t>
            </a:r>
            <a:r>
              <a:rPr lang="en-US" altLang="zh-CN" dirty="0" err="1"/>
              <a:t>Image.FABULOUS</a:t>
            </a:r>
            <a:r>
              <a:rPr lang="zh-CN" altLang="en-US" dirty="0"/>
              <a:t>、</a:t>
            </a:r>
            <a:r>
              <a:rPr lang="en-US" altLang="zh-CN" dirty="0" err="1"/>
              <a:t>Image.MEH</a:t>
            </a:r>
            <a:r>
              <a:rPr lang="zh-CN" altLang="en-US" dirty="0"/>
              <a:t>、</a:t>
            </a:r>
            <a:r>
              <a:rPr lang="en-US" altLang="zh-CN" dirty="0" err="1"/>
              <a:t>Image.YES</a:t>
            </a:r>
            <a:r>
              <a:rPr lang="zh-CN" altLang="en-US" dirty="0"/>
              <a:t>、</a:t>
            </a:r>
            <a:r>
              <a:rPr lang="en-US" altLang="zh-CN" dirty="0"/>
              <a:t>Image.NO</a:t>
            </a:r>
            <a:r>
              <a:rPr lang="zh-CN" altLang="en-US" dirty="0"/>
              <a:t>、</a:t>
            </a:r>
            <a:r>
              <a:rPr lang="en-US" altLang="zh-CN" dirty="0"/>
              <a:t>Image.CLOCK12</a:t>
            </a:r>
            <a:r>
              <a:rPr lang="zh-CN" altLang="en-US" dirty="0"/>
              <a:t>、</a:t>
            </a:r>
            <a:r>
              <a:rPr lang="en-US" altLang="zh-CN" dirty="0"/>
              <a:t>Image.CLOCK11</a:t>
            </a:r>
            <a:r>
              <a:rPr lang="zh-CN" altLang="en-US" dirty="0"/>
              <a:t>、</a:t>
            </a:r>
            <a:r>
              <a:rPr lang="en-US" altLang="zh-CN" dirty="0"/>
              <a:t>Image.CLOCK10</a:t>
            </a:r>
            <a:r>
              <a:rPr lang="zh-CN" altLang="en-US" dirty="0"/>
              <a:t>、</a:t>
            </a:r>
            <a:r>
              <a:rPr lang="en-US" altLang="zh-CN" dirty="0"/>
              <a:t>Image.CLOCK9</a:t>
            </a:r>
            <a:r>
              <a:rPr lang="zh-CN" altLang="en-US" dirty="0"/>
              <a:t>、</a:t>
            </a:r>
            <a:r>
              <a:rPr lang="en-US" altLang="zh-CN" dirty="0"/>
              <a:t>Image.CLOCK8</a:t>
            </a:r>
            <a:r>
              <a:rPr lang="zh-CN" altLang="en-US" dirty="0"/>
              <a:t>、</a:t>
            </a:r>
            <a:r>
              <a:rPr lang="en-US" altLang="zh-CN" dirty="0"/>
              <a:t>Image.CLOCK7, Image.CLOCK6, Image.CLOCK5, Image.CLOCK4, Image.CLOCK3, Image.CLOCK2,Image.CLOCK1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Image.ARROW_N</a:t>
            </a:r>
            <a:r>
              <a:rPr lang="en-US" altLang="zh-CN" dirty="0"/>
              <a:t>, </a:t>
            </a:r>
            <a:r>
              <a:rPr lang="en-US" altLang="zh-CN" dirty="0" err="1"/>
              <a:t>Image.ARROW_NE</a:t>
            </a:r>
            <a:r>
              <a:rPr lang="en-US" altLang="zh-CN" dirty="0"/>
              <a:t>, </a:t>
            </a:r>
            <a:r>
              <a:rPr lang="en-US" altLang="zh-CN" dirty="0" err="1"/>
              <a:t>Image.ARROW_E</a:t>
            </a:r>
            <a:r>
              <a:rPr lang="en-US" altLang="zh-CN" dirty="0"/>
              <a:t>, </a:t>
            </a:r>
            <a:r>
              <a:rPr lang="en-US" altLang="zh-CN" dirty="0" err="1"/>
              <a:t>Image.ARROW_SE</a:t>
            </a:r>
            <a:r>
              <a:rPr lang="en-US" altLang="zh-CN" dirty="0"/>
              <a:t>, </a:t>
            </a:r>
            <a:r>
              <a:rPr lang="en-US" altLang="zh-CN" dirty="0" err="1"/>
              <a:t>Image.ARROW_S,Image.ARROW_SW</a:t>
            </a:r>
            <a:r>
              <a:rPr lang="en-US" altLang="zh-CN" dirty="0"/>
              <a:t>, </a:t>
            </a:r>
            <a:r>
              <a:rPr lang="en-US" altLang="zh-CN" dirty="0" err="1"/>
              <a:t>Image.ARROW_W</a:t>
            </a:r>
            <a:r>
              <a:rPr lang="en-US" altLang="zh-CN" dirty="0"/>
              <a:t>, </a:t>
            </a:r>
            <a:r>
              <a:rPr lang="en-US" altLang="zh-CN" dirty="0" err="1"/>
              <a:t>Image.ARROW_NW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Image.TRIANGLE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Image.TRIANGLE_LEFT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Image.CHESSBOARD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Image.DIAMOND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Image.DIAMOND_SMALL</a:t>
            </a:r>
            <a:r>
              <a:rPr lang="zh-CN" altLang="en-US" dirty="0"/>
              <a:t>、</a:t>
            </a:r>
            <a:r>
              <a:rPr lang="en-US" altLang="zh-CN" dirty="0" err="1"/>
              <a:t>Image.SQUARE</a:t>
            </a:r>
            <a:r>
              <a:rPr lang="zh-CN" altLang="en-US" dirty="0"/>
              <a:t>、</a:t>
            </a:r>
            <a:r>
              <a:rPr lang="en-US" altLang="zh-CN" dirty="0" err="1"/>
              <a:t>Image.SQUARE_SMALL</a:t>
            </a:r>
            <a:r>
              <a:rPr lang="zh-CN" altLang="en-US" dirty="0"/>
              <a:t>、</a:t>
            </a:r>
            <a:r>
              <a:rPr lang="en-US" altLang="zh-CN" dirty="0" err="1"/>
              <a:t>Image.RABBIT</a:t>
            </a:r>
            <a:r>
              <a:rPr lang="zh-CN" altLang="en-US" dirty="0"/>
              <a:t>、</a:t>
            </a:r>
            <a:r>
              <a:rPr lang="en-US" altLang="zh-CN" dirty="0" err="1"/>
              <a:t>Image.COW</a:t>
            </a:r>
            <a:r>
              <a:rPr lang="zh-CN" altLang="en-US" dirty="0"/>
              <a:t>、</a:t>
            </a:r>
            <a:r>
              <a:rPr lang="en-US" altLang="zh-CN" dirty="0" err="1"/>
              <a:t>Image.MUSIC_CROTCHET</a:t>
            </a:r>
            <a:r>
              <a:rPr lang="zh-CN" altLang="en-US" dirty="0"/>
              <a:t>、</a:t>
            </a:r>
            <a:r>
              <a:rPr lang="en-US" altLang="zh-CN" dirty="0" err="1"/>
              <a:t>Image.MUSIC_QUAVER</a:t>
            </a:r>
            <a:r>
              <a:rPr lang="zh-CN" altLang="en-US" dirty="0"/>
              <a:t>、</a:t>
            </a:r>
            <a:r>
              <a:rPr lang="en-US" altLang="zh-CN" dirty="0" err="1"/>
              <a:t>Image.MUSIC_QUAVERS</a:t>
            </a:r>
            <a:r>
              <a:rPr lang="zh-CN" altLang="en-US" dirty="0"/>
              <a:t>、</a:t>
            </a:r>
            <a:r>
              <a:rPr lang="en-US" altLang="zh-CN" dirty="0" err="1"/>
              <a:t>Image.PITCHFORK</a:t>
            </a:r>
            <a:r>
              <a:rPr lang="zh-CN" altLang="en-US" dirty="0"/>
              <a:t>、</a:t>
            </a:r>
            <a:r>
              <a:rPr lang="en-US" altLang="zh-CN" dirty="0" err="1"/>
              <a:t>Image.XMAS</a:t>
            </a:r>
            <a:r>
              <a:rPr lang="zh-CN" altLang="en-US" dirty="0"/>
              <a:t>、</a:t>
            </a:r>
            <a:r>
              <a:rPr lang="en-US" altLang="zh-CN" dirty="0" err="1"/>
              <a:t>Image.PACMAN</a:t>
            </a:r>
            <a:r>
              <a:rPr lang="zh-CN" altLang="en-US" dirty="0"/>
              <a:t>、</a:t>
            </a:r>
            <a:r>
              <a:rPr lang="en-US" altLang="zh-CN" dirty="0" err="1"/>
              <a:t>Image.TARGET</a:t>
            </a:r>
            <a:r>
              <a:rPr lang="zh-CN" altLang="en-US" dirty="0"/>
              <a:t>、</a:t>
            </a:r>
            <a:r>
              <a:rPr lang="en-US" altLang="zh-CN" dirty="0" err="1"/>
              <a:t>Image.TSHIRT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Image.ROLLERSKATE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Image.DUCK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Image.HOUSE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Image.TORTOISE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Image.BUTTERFLY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Image.STICKFIGURE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Image.GHOST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Image.SWORD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 err="1"/>
              <a:t>Image.GIRAFFE</a:t>
            </a:r>
            <a:r>
              <a:rPr lang="zh-CN" altLang="en-US" dirty="0"/>
              <a:t>、</a:t>
            </a:r>
            <a:r>
              <a:rPr lang="en-US" altLang="zh-CN" dirty="0" err="1"/>
              <a:t>Image.SKULL</a:t>
            </a:r>
            <a:r>
              <a:rPr lang="zh-CN" altLang="en-US" dirty="0"/>
              <a:t>、</a:t>
            </a:r>
            <a:r>
              <a:rPr lang="en-US" altLang="zh-CN" dirty="0" err="1"/>
              <a:t>Image.UMBRELLA</a:t>
            </a:r>
            <a:r>
              <a:rPr lang="zh-CN" altLang="en-US" dirty="0"/>
              <a:t>、</a:t>
            </a:r>
            <a:r>
              <a:rPr lang="en-US" altLang="zh-CN" dirty="0" err="1"/>
              <a:t>Image.SNAKE</a:t>
            </a:r>
            <a:r>
              <a:rPr lang="zh-CN" altLang="en-US" dirty="0"/>
              <a:t>、</a:t>
            </a:r>
            <a:r>
              <a:rPr lang="en-US" altLang="zh-CN" dirty="0" err="1"/>
              <a:t>Image.ALL_CLOCKS</a:t>
            </a:r>
            <a:r>
              <a:rPr lang="zh-CN" altLang="en-US" dirty="0"/>
              <a:t>、</a:t>
            </a:r>
            <a:r>
              <a:rPr lang="en-US" altLang="zh-CN" dirty="0" err="1"/>
              <a:t>Image.ALL_ARROWS</a:t>
            </a:r>
            <a:endParaRPr lang="en-US" altLang="zh-CN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127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611AA-D30E-4796-B3D3-68A23F74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4836"/>
            <a:ext cx="10515600" cy="4928328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可能有人会问</a:t>
            </a:r>
            <a:br>
              <a:rPr lang="en-US" altLang="zh-CN" dirty="0"/>
            </a:br>
            <a:r>
              <a:rPr lang="zh-CN" altLang="en-US" dirty="0"/>
              <a:t>这些图像都不是我想要的</a:t>
            </a:r>
            <a:br>
              <a:rPr lang="en-US" altLang="zh-CN" dirty="0"/>
            </a:br>
            <a:r>
              <a:rPr lang="zh-CN" altLang="en-US" dirty="0"/>
              <a:t>我想要自己画</a:t>
            </a:r>
          </a:p>
        </p:txBody>
      </p:sp>
    </p:spTree>
    <p:extLst>
      <p:ext uri="{BB962C8B-B14F-4D97-AF65-F5344CB8AC3E}">
        <p14:creationId xmlns:p14="http://schemas.microsoft.com/office/powerpoint/2010/main" val="3010708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A9B69-8417-459F-9F0A-7B298CB7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可以！</a:t>
            </a:r>
            <a:br>
              <a:rPr lang="en-US" altLang="zh-CN" dirty="0"/>
            </a:br>
            <a:r>
              <a:rPr lang="zh-CN" altLang="en-US" dirty="0"/>
              <a:t>满足你！</a:t>
            </a:r>
          </a:p>
        </p:txBody>
      </p:sp>
    </p:spTree>
    <p:extLst>
      <p:ext uri="{BB962C8B-B14F-4D97-AF65-F5344CB8AC3E}">
        <p14:creationId xmlns:p14="http://schemas.microsoft.com/office/powerpoint/2010/main" val="86174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E3F7D-2386-442B-BF9B-694C9761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现在让我们自己来创造图像吧！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6F3D5-78A6-4B0E-8700-83C350EBE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我们知道</a:t>
            </a:r>
            <a:r>
              <a:rPr lang="en-US" altLang="zh-CN" dirty="0" err="1"/>
              <a:t>micro:bit</a:t>
            </a:r>
            <a:r>
              <a:rPr lang="zh-CN" altLang="en-US" dirty="0"/>
              <a:t>中间的点阵是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那就是有</a:t>
            </a:r>
            <a:r>
              <a:rPr lang="en-US" altLang="zh-CN" dirty="0"/>
              <a:t>5</a:t>
            </a:r>
            <a:r>
              <a:rPr lang="zh-CN" altLang="en-US" dirty="0"/>
              <a:t>行</a:t>
            </a:r>
            <a:r>
              <a:rPr lang="en-US" altLang="zh-CN" dirty="0"/>
              <a:t>5</a:t>
            </a:r>
            <a:r>
              <a:rPr lang="zh-CN" altLang="en-US" dirty="0"/>
              <a:t>列</a:t>
            </a:r>
            <a:endParaRPr lang="en-US" altLang="zh-CN" dirty="0"/>
          </a:p>
          <a:p>
            <a:r>
              <a:rPr lang="zh-CN" altLang="en-US" dirty="0"/>
              <a:t>我们需要将图像分解成一行一行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AC2358-8D93-4108-9A16-C011CD7AF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27" y="3413582"/>
            <a:ext cx="3523945" cy="27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82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A9738-35BF-4801-81E0-00A44296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分解图像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5EBB4-EC5D-4073-86C1-C6E923844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例如，正方形分解之后就是</a:t>
            </a:r>
            <a:endParaRPr lang="en-US" altLang="zh-CN" dirty="0"/>
          </a:p>
          <a:p>
            <a:r>
              <a:rPr lang="en-US" altLang="zh-CN" dirty="0"/>
              <a:t>99999:90009:90009:90009:99999</a:t>
            </a:r>
          </a:p>
          <a:p>
            <a:r>
              <a:rPr lang="zh-CN" altLang="en-US" dirty="0"/>
              <a:t>每输入完一行就使用“</a:t>
            </a:r>
            <a:r>
              <a:rPr lang="en-US" altLang="zh-CN" dirty="0"/>
              <a:t>:</a:t>
            </a:r>
            <a:r>
              <a:rPr lang="zh-CN" altLang="en-US" dirty="0"/>
              <a:t>”换行</a:t>
            </a:r>
            <a:endParaRPr lang="en-US" altLang="zh-CN" dirty="0"/>
          </a:p>
          <a:p>
            <a:r>
              <a:rPr lang="zh-CN" altLang="en-US" dirty="0"/>
              <a:t>数字</a:t>
            </a:r>
            <a:r>
              <a:rPr lang="en-US" altLang="zh-CN" dirty="0"/>
              <a:t>9</a:t>
            </a:r>
            <a:r>
              <a:rPr lang="zh-CN" altLang="en-US" dirty="0"/>
              <a:t>代表亮度，可以调节亮度为</a:t>
            </a:r>
            <a:r>
              <a:rPr lang="en-US" altLang="zh-CN" dirty="0"/>
              <a:t>1~9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是最暗，</a:t>
            </a:r>
            <a:r>
              <a:rPr lang="en-US" altLang="zh-CN" dirty="0"/>
              <a:t>9</a:t>
            </a:r>
            <a:r>
              <a:rPr lang="zh-CN" altLang="en-US" dirty="0"/>
              <a:t>是最亮</a:t>
            </a:r>
            <a:endParaRPr lang="en-US" altLang="zh-CN" dirty="0"/>
          </a:p>
          <a:p>
            <a:r>
              <a:rPr lang="zh-CN" altLang="en-US" dirty="0"/>
              <a:t>那么，正方形图像就是</a:t>
            </a:r>
            <a:endParaRPr lang="en-US" altLang="zh-CN" dirty="0"/>
          </a:p>
          <a:p>
            <a:r>
              <a:rPr lang="en-US" altLang="zh-CN" dirty="0"/>
              <a:t>Image("99999:90009:90009:90009:99999")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873679-4847-4B95-AB03-594E1613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182" y="2039793"/>
            <a:ext cx="3563618" cy="277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469CC-91C2-4FFF-BBB1-F4ECA94F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2166"/>
            <a:ext cx="10515600" cy="3833667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现在我们知道</a:t>
            </a:r>
            <a:br>
              <a:rPr lang="en-US" altLang="zh-CN" dirty="0"/>
            </a:br>
            <a:r>
              <a:rPr lang="zh-CN" altLang="en-US" dirty="0"/>
              <a:t>正方形是</a:t>
            </a:r>
            <a:r>
              <a:rPr lang="en-US" altLang="zh-CN" dirty="0"/>
              <a:t>Image("99999:90009:90009:90009:99999")</a:t>
            </a:r>
            <a:br>
              <a:rPr lang="en-US" altLang="zh-CN" dirty="0"/>
            </a:br>
            <a:r>
              <a:rPr lang="zh-CN" altLang="en-US" dirty="0"/>
              <a:t>但是怎么显示它呢？</a:t>
            </a:r>
          </a:p>
        </p:txBody>
      </p:sp>
    </p:spTree>
    <p:extLst>
      <p:ext uri="{BB962C8B-B14F-4D97-AF65-F5344CB8AC3E}">
        <p14:creationId xmlns:p14="http://schemas.microsoft.com/office/powerpoint/2010/main" val="351949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59526-EB82-4749-874C-089F17EA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055"/>
          </a:xfrm>
        </p:spPr>
        <p:txBody>
          <a:bodyPr>
            <a:normAutofit/>
          </a:bodyPr>
          <a:lstStyle/>
          <a:p>
            <a:r>
              <a:rPr lang="zh-CN" altLang="en-US" dirty="0"/>
              <a:t>老师，我知道！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 err="1"/>
              <a:t>display.show</a:t>
            </a:r>
            <a:r>
              <a:rPr lang="en-US" altLang="zh-CN" dirty="0"/>
              <a:t>(Image("99999:90009:90009:90009:99999"))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57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100D9-2DFD-4D0D-977E-CA8A8623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让</a:t>
            </a:r>
            <a:r>
              <a:rPr lang="en-US" altLang="zh-CN" dirty="0" err="1"/>
              <a:t>micro:bit</a:t>
            </a:r>
            <a:r>
              <a:rPr lang="zh-CN" altLang="en-US" dirty="0"/>
              <a:t>显示图像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F3A598-DBC5-4EC8-914C-C4BC8AFE0B48}"/>
              </a:ext>
            </a:extLst>
          </p:cNvPr>
          <p:cNvSpPr txBox="1"/>
          <p:nvPr/>
        </p:nvSpPr>
        <p:spPr>
          <a:xfrm>
            <a:off x="4857226" y="1761688"/>
            <a:ext cx="6082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2510FA3-4089-4B99-ACF6-0F359720B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那今天我们先使用</a:t>
            </a:r>
            <a:r>
              <a:rPr lang="en-US" altLang="zh-CN" dirty="0" err="1"/>
              <a:t>micro:bit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5LED</a:t>
            </a:r>
            <a:r>
              <a:rPr lang="zh-CN" altLang="en-US" dirty="0"/>
              <a:t>点阵显示图形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A8987D-2980-4AD5-B145-FC6A48C03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1" y="2448502"/>
            <a:ext cx="384863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47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2683D-0AB8-487B-ACEB-0067A91E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这样是不是太长了？</a:t>
            </a:r>
          </a:p>
        </p:txBody>
      </p:sp>
    </p:spTree>
    <p:extLst>
      <p:ext uri="{BB962C8B-B14F-4D97-AF65-F5344CB8AC3E}">
        <p14:creationId xmlns:p14="http://schemas.microsoft.com/office/powerpoint/2010/main" val="2967991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C527E-1AAB-4B61-8DFE-532E7740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显示正方形图像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8490A-2441-478A-9A37-6CF60346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我们先使用一个变量保存</a:t>
            </a:r>
            <a:r>
              <a:rPr lang="en-US" altLang="zh-CN" sz="3200" dirty="0"/>
              <a:t>Image("99999:90009:90009:90009:99999")</a:t>
            </a:r>
          </a:p>
          <a:p>
            <a:r>
              <a:rPr lang="en-US" altLang="zh-CN" sz="3200" dirty="0"/>
              <a:t>square = Image("99999:90009:90009:90009:99999")</a:t>
            </a:r>
          </a:p>
          <a:p>
            <a:endParaRPr lang="en-US" altLang="zh-CN" sz="3200" dirty="0"/>
          </a:p>
          <a:p>
            <a:r>
              <a:rPr lang="zh-CN" altLang="en-US" sz="3200" dirty="0"/>
              <a:t>然后再显示</a:t>
            </a:r>
            <a:r>
              <a:rPr lang="en-US" altLang="zh-CN" sz="3200" dirty="0"/>
              <a:t>square</a:t>
            </a:r>
          </a:p>
          <a:p>
            <a:r>
              <a:rPr lang="en-US" altLang="zh-CN" sz="3200" dirty="0" err="1"/>
              <a:t>display.show</a:t>
            </a:r>
            <a:r>
              <a:rPr lang="en-US" altLang="zh-CN" sz="3200" dirty="0"/>
              <a:t>(square)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A1E9F0-B384-4C4D-8923-4B9A664A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25" y="4001294"/>
            <a:ext cx="5934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18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A55DD-9C41-4565-AE52-9ADD7A3D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最后我们点击刷入就可以查看结果了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2A70193-2470-4867-AB94-CE6612708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1837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93F88-4E72-45EF-8409-20920DBF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现在我们可以创作更多的图像啦</a:t>
            </a:r>
            <a:r>
              <a:rPr lang="en-US" altLang="zh-CN" dirty="0"/>
              <a:t>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29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F5A48-807E-4FFE-B783-2EAF6A421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但是具体要怎么样做呢？</a:t>
            </a:r>
          </a:p>
        </p:txBody>
      </p:sp>
    </p:spTree>
    <p:extLst>
      <p:ext uri="{BB962C8B-B14F-4D97-AF65-F5344CB8AC3E}">
        <p14:creationId xmlns:p14="http://schemas.microsoft.com/office/powerpoint/2010/main" val="238118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4DF82-C529-40EA-BFC2-213680BDB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757" y="500062"/>
            <a:ext cx="9916486" cy="1325563"/>
          </a:xfrm>
        </p:spPr>
        <p:txBody>
          <a:bodyPr/>
          <a:lstStyle/>
          <a:p>
            <a:r>
              <a:rPr lang="zh-CN" altLang="en-US" dirty="0"/>
              <a:t>我们先使用</a:t>
            </a:r>
            <a:r>
              <a:rPr lang="en-US" altLang="zh-CN" dirty="0"/>
              <a:t>USB</a:t>
            </a:r>
            <a:r>
              <a:rPr lang="zh-CN" altLang="en-US" dirty="0"/>
              <a:t>数据线把</a:t>
            </a:r>
            <a:r>
              <a:rPr lang="en-US" altLang="zh-CN" dirty="0" err="1"/>
              <a:t>micro:bit</a:t>
            </a:r>
            <a:r>
              <a:rPr lang="zh-CN" altLang="en-US" dirty="0"/>
              <a:t>连接到电脑上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928F0B-4221-4925-81ED-8A087CD6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连接到电脑上之后</a:t>
            </a:r>
            <a:r>
              <a:rPr lang="en-US" altLang="zh-CN" dirty="0" err="1"/>
              <a:t>micro:bit</a:t>
            </a:r>
            <a:r>
              <a:rPr lang="zh-CN" altLang="en-US" dirty="0"/>
              <a:t>的指示灯会亮起来。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0070E2-EEE8-4DA6-9C3E-4F58888C6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519" y="2321398"/>
            <a:ext cx="5972961" cy="335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DBD32-D8F2-4C0E-A2E0-AA7956B8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08A57-D9CC-437A-A4FA-D8AFFEF9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micro:bit</a:t>
            </a:r>
            <a:r>
              <a:rPr lang="zh-CN" altLang="en-US" dirty="0"/>
              <a:t>连接上电脑之后</a:t>
            </a:r>
            <a:endParaRPr lang="en-US" altLang="zh-CN" dirty="0"/>
          </a:p>
          <a:p>
            <a:r>
              <a:rPr lang="zh-CN" altLang="en-US" dirty="0"/>
              <a:t>电脑会显示</a:t>
            </a:r>
            <a:r>
              <a:rPr lang="en-US" altLang="zh-CN" dirty="0"/>
              <a:t>MICROBIT</a:t>
            </a:r>
            <a:r>
              <a:rPr lang="zh-CN" altLang="en-US" dirty="0"/>
              <a:t>的盘，这样</a:t>
            </a:r>
            <a:r>
              <a:rPr lang="en-US" altLang="zh-CN" dirty="0" err="1"/>
              <a:t>micro:bit</a:t>
            </a:r>
            <a:r>
              <a:rPr lang="zh-CN" altLang="en-US" dirty="0"/>
              <a:t>就连接好了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2FB046-745E-4571-8FAF-3E34A8446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72" y="2958772"/>
            <a:ext cx="5297255" cy="32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C9C66-A50D-4868-A760-835B25F2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dirty="0"/>
              <a:t>打开    </a:t>
            </a:r>
            <a:r>
              <a:rPr lang="en-US" altLang="zh-CN" dirty="0"/>
              <a:t>Mu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1432E-6B36-4BBF-86A7-4D6ACED9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9694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那接下来我们要开始软件部分了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C0176B-C93E-4052-BFE2-0CCD1CF8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218" y="3243261"/>
            <a:ext cx="476250" cy="371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6F701B-E946-4E04-B938-C527E410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747" y="681037"/>
            <a:ext cx="5080922" cy="54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8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3286-94B5-4068-876B-8637E22A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更换模式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1803A6-CA38-4B80-9D48-AE2D81283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Mu</a:t>
            </a:r>
            <a:r>
              <a:rPr lang="zh-CN" altLang="en-US" dirty="0"/>
              <a:t>之后</a:t>
            </a:r>
            <a:endParaRPr lang="en-US" altLang="zh-CN" dirty="0"/>
          </a:p>
          <a:p>
            <a:r>
              <a:rPr lang="zh-CN" altLang="en-US" dirty="0"/>
              <a:t>软件可能会弹出提示</a:t>
            </a:r>
            <a:endParaRPr lang="en-US" altLang="zh-CN" dirty="0"/>
          </a:p>
          <a:p>
            <a:r>
              <a:rPr lang="zh-CN" altLang="en-US" dirty="0"/>
              <a:t>在这里我们将</a:t>
            </a:r>
            <a:r>
              <a:rPr lang="en-US" altLang="zh-CN" dirty="0"/>
              <a:t>Mu</a:t>
            </a:r>
            <a:r>
              <a:rPr lang="zh-CN" altLang="en-US" dirty="0"/>
              <a:t>改为</a:t>
            </a:r>
            <a:r>
              <a:rPr lang="en-US" altLang="zh-CN" dirty="0"/>
              <a:t>BBC </a:t>
            </a:r>
            <a:r>
              <a:rPr lang="en-US" altLang="zh-CN" dirty="0" err="1"/>
              <a:t>micro:bit</a:t>
            </a:r>
            <a:r>
              <a:rPr lang="zh-CN" altLang="en-US" dirty="0"/>
              <a:t>模式</a:t>
            </a:r>
            <a:endParaRPr lang="en-US" altLang="zh-CN" dirty="0"/>
          </a:p>
          <a:p>
            <a:r>
              <a:rPr lang="zh-CN" altLang="en-US" dirty="0"/>
              <a:t>点击</a:t>
            </a:r>
            <a:r>
              <a:rPr lang="en-US" altLang="zh-CN" dirty="0"/>
              <a:t>OK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D8BBB5-D626-4076-AA29-14886323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25146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6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004047-37B7-4477-B555-F93CF7130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392" cy="4351338"/>
          </a:xfrm>
        </p:spPr>
        <p:txBody>
          <a:bodyPr/>
          <a:lstStyle/>
          <a:p>
            <a:r>
              <a:rPr lang="zh-CN" altLang="en-US" dirty="0"/>
              <a:t>如果软件没有提示的话</a:t>
            </a:r>
            <a:endParaRPr lang="en-US" altLang="zh-CN" dirty="0"/>
          </a:p>
          <a:p>
            <a:r>
              <a:rPr lang="zh-CN" altLang="en-US" dirty="0"/>
              <a:t>我们可以点击软件左上角的“模式”</a:t>
            </a:r>
            <a:endParaRPr lang="en-US" altLang="zh-CN" dirty="0"/>
          </a:p>
          <a:p>
            <a:r>
              <a:rPr lang="zh-CN" altLang="en-US" dirty="0"/>
              <a:t>选择</a:t>
            </a:r>
            <a:r>
              <a:rPr lang="en-US" altLang="zh-CN" dirty="0"/>
              <a:t>BBC </a:t>
            </a:r>
            <a:r>
              <a:rPr lang="en-US" altLang="zh-CN" dirty="0" err="1"/>
              <a:t>micro:bit</a:t>
            </a:r>
            <a:endParaRPr lang="en-US" altLang="zh-CN" dirty="0"/>
          </a:p>
          <a:p>
            <a:r>
              <a:rPr lang="zh-CN" altLang="en-US" dirty="0"/>
              <a:t>点击</a:t>
            </a:r>
            <a:r>
              <a:rPr lang="en-US" altLang="zh-CN" dirty="0"/>
              <a:t>OK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55FE8D-167C-4055-A69A-01C7981B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92" y="845344"/>
            <a:ext cx="47702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6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Office PowerPoint</Application>
  <PresentationFormat>宽屏</PresentationFormat>
  <Paragraphs>100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进入micro:bit的世界</vt:lpstr>
      <vt:lpstr>首先，我们先来熟悉一下micro:bit</vt:lpstr>
      <vt:lpstr>让micro:bit显示图像</vt:lpstr>
      <vt:lpstr>但是具体要怎么样做呢？</vt:lpstr>
      <vt:lpstr>我们先使用USB数据线把micro:bit连接到电脑上</vt:lpstr>
      <vt:lpstr>PowerPoint 演示文稿</vt:lpstr>
      <vt:lpstr>打开    Mu</vt:lpstr>
      <vt:lpstr>更换模式</vt:lpstr>
      <vt:lpstr>PowerPoint 演示文稿</vt:lpstr>
      <vt:lpstr>确认Mu的模式</vt:lpstr>
      <vt:lpstr>切换主题</vt:lpstr>
      <vt:lpstr>新建文件</vt:lpstr>
      <vt:lpstr>那现在我们可以开始编写代码了~</vt:lpstr>
      <vt:lpstr>写上我们程序上的内容</vt:lpstr>
      <vt:lpstr>现在有图像的名字了， 那我们需要使用什么方法显示这个图像呢？</vt:lpstr>
      <vt:lpstr>显示图像的方法</vt:lpstr>
      <vt:lpstr>所以，我们接下来要写上的就是 display.show(Image.HEART)</vt:lpstr>
      <vt:lpstr>检查程序</vt:lpstr>
      <vt:lpstr>刷入程序</vt:lpstr>
      <vt:lpstr>让我们来看看效果吧</vt:lpstr>
      <vt:lpstr>那我们还能显示其他图像么？</vt:lpstr>
      <vt:lpstr>当然可以！ 现在我们来尝试 让micro:bit显示其他图像吧！</vt:lpstr>
      <vt:lpstr>micro:bit库内置图像：</vt:lpstr>
      <vt:lpstr>可能有人会问 这些图像都不是我想要的 我想要自己画</vt:lpstr>
      <vt:lpstr>可以！ 满足你！</vt:lpstr>
      <vt:lpstr>现在让我们自己来创造图像吧！</vt:lpstr>
      <vt:lpstr>分解图像</vt:lpstr>
      <vt:lpstr>现在我们知道 正方形是Image("99999:90009:90009:90009:99999") 但是怎么显示它呢？</vt:lpstr>
      <vt:lpstr>老师，我知道！  display.show(Image("99999:90009:90009:90009:99999"))</vt:lpstr>
      <vt:lpstr>这样是不是太长了？</vt:lpstr>
      <vt:lpstr>显示正方形图像</vt:lpstr>
      <vt:lpstr>最后我们点击刷入就可以查看结果了</vt:lpstr>
      <vt:lpstr>现在我们可以创作更多的图像啦~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进入micro:bit的世界</dc:title>
  <dc:creator>陈帅气</dc:creator>
  <cp:lastModifiedBy> </cp:lastModifiedBy>
  <cp:revision>68</cp:revision>
  <dcterms:created xsi:type="dcterms:W3CDTF">2019-01-18T03:40:21Z</dcterms:created>
  <dcterms:modified xsi:type="dcterms:W3CDTF">2019-01-19T09:25:05Z</dcterms:modified>
</cp:coreProperties>
</file>